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00A6A5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0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1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5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929D98-B5B4-40A9-9061-FAF48A4D3FCD}"/>
              </a:ext>
            </a:extLst>
          </p:cNvPr>
          <p:cNvSpPr txBox="1"/>
          <p:nvPr/>
        </p:nvSpPr>
        <p:spPr>
          <a:xfrm>
            <a:off x="1209675" y="2867025"/>
            <a:ext cx="946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você já tenha um programa para gravar Podcast, o mesmo pode ser utilizado. Mas para ajudar a todos,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seguem indicações de programas para desenvolver a atividade:</a:t>
            </a:r>
          </a:p>
        </p:txBody>
      </p:sp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42EBB5A-7503-450F-84F4-58C865809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38917"/>
            <a:ext cx="2096082" cy="1179046"/>
          </a:xfrm>
          <a:prstGeom prst="rect">
            <a:avLst/>
          </a:prstGeom>
        </p:spPr>
      </p:pic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EC2C6212-0CF1-43CB-B382-01A89970F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51" y="5017963"/>
            <a:ext cx="1874473" cy="93723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F6FFC4-407A-4176-B590-9F17E8FE131C}"/>
              </a:ext>
            </a:extLst>
          </p:cNvPr>
          <p:cNvSpPr txBox="1"/>
          <p:nvPr/>
        </p:nvSpPr>
        <p:spPr>
          <a:xfrm>
            <a:off x="3676650" y="4211600"/>
            <a:ext cx="70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programa gratuito que pode ser usado para editar, gravar, importar e exportar diversos formatos diferentes de arquivos de áudio.</a:t>
            </a:r>
            <a:endParaRPr lang="pt-BR" b="1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C19880-BFF6-4FD7-AD97-7B16E866BCBD}"/>
              </a:ext>
            </a:extLst>
          </p:cNvPr>
          <p:cNvSpPr txBox="1"/>
          <p:nvPr/>
        </p:nvSpPr>
        <p:spPr>
          <a:xfrm>
            <a:off x="3676649" y="5301915"/>
            <a:ext cx="70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Aplicativo que permite ao usuário criar seu próprio Podcast.</a:t>
            </a:r>
            <a:endParaRPr lang="pt-BR" b="1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7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D0D0D2-7836-48F0-AA93-E97AA94C83D7}"/>
              </a:ext>
            </a:extLst>
          </p:cNvPr>
          <p:cNvSpPr txBox="1"/>
          <p:nvPr/>
        </p:nvSpPr>
        <p:spPr>
          <a:xfrm>
            <a:off x="1209675" y="2676525"/>
            <a:ext cx="946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</a:rPr>
              <a:t>Com tudo preparado, chegou o momento de realizar a gravação do seu conteúdo. </a:t>
            </a:r>
            <a:r>
              <a:rPr lang="pt-BR" b="1" dirty="0">
                <a:solidFill>
                  <a:srgbClr val="58595B"/>
                </a:solidFill>
              </a:rPr>
              <a:t>Escolha um ambiente silencioso, evitando assim sons indesejáveis na gravação. </a:t>
            </a:r>
            <a:r>
              <a:rPr lang="pt-BR" dirty="0">
                <a:solidFill>
                  <a:srgbClr val="58595B"/>
                </a:solidFill>
              </a:rPr>
              <a:t>Destaca-se que </a:t>
            </a:r>
            <a:r>
              <a:rPr lang="pt-BR" b="1" dirty="0">
                <a:solidFill>
                  <a:srgbClr val="58595B"/>
                </a:solidFill>
              </a:rPr>
              <a:t>o material deve ser objetivo, para que o público não ache o conteúdo cansativo e desista de ouvir até o final. </a:t>
            </a:r>
            <a:r>
              <a:rPr lang="pt-BR" dirty="0">
                <a:solidFill>
                  <a:srgbClr val="58595B"/>
                </a:solidFill>
              </a:rPr>
              <a:t>Se incluir alguma música, </a:t>
            </a:r>
            <a:r>
              <a:rPr lang="pt-BR" b="1" dirty="0">
                <a:solidFill>
                  <a:srgbClr val="58595B"/>
                </a:solidFill>
              </a:rPr>
              <a:t>lembre-se que a mesma deve ter referência ao assunto abordado, </a:t>
            </a:r>
            <a:r>
              <a:rPr lang="pt-BR" dirty="0">
                <a:solidFill>
                  <a:srgbClr val="58595B"/>
                </a:solidFill>
              </a:rPr>
              <a:t>criando assim um contexto para o ouvinte.</a:t>
            </a:r>
          </a:p>
        </p:txBody>
      </p:sp>
    </p:spTree>
    <p:extLst>
      <p:ext uri="{BB962C8B-B14F-4D97-AF65-F5344CB8AC3E}">
        <p14:creationId xmlns:p14="http://schemas.microsoft.com/office/powerpoint/2010/main" val="369547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FFCAA7-8850-4107-84BA-EB6F885A40B0}"/>
              </a:ext>
            </a:extLst>
          </p:cNvPr>
          <p:cNvSpPr txBox="1"/>
          <p:nvPr/>
        </p:nvSpPr>
        <p:spPr>
          <a:xfrm>
            <a:off x="1209675" y="2676525"/>
            <a:ext cx="946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realizar a gravação, chegou o momento de publicar seu conteúdo. Para isso,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crie uma conta gratuita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SoundCloud,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faça o Upload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(carregue o arquivo para dentro da plataforma)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seu arquivo de áudio. Ao concluir, nos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envie o link do seu Podcast.</a:t>
            </a:r>
          </a:p>
        </p:txBody>
      </p:sp>
      <p:pic>
        <p:nvPicPr>
          <p:cNvPr id="3" name="Imagem 2" descr="Uma imagem contendo pente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35D702DE-2B5D-4EF8-B4C1-10752B28A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3950738"/>
            <a:ext cx="1904998" cy="19049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03B18C0-5820-4D32-903A-4235A3D19C82}"/>
              </a:ext>
            </a:extLst>
          </p:cNvPr>
          <p:cNvSpPr/>
          <p:nvPr/>
        </p:nvSpPr>
        <p:spPr>
          <a:xfrm>
            <a:off x="3962400" y="4360310"/>
            <a:ext cx="6715125" cy="1085850"/>
          </a:xfrm>
          <a:prstGeom prst="rect">
            <a:avLst/>
          </a:prstGeom>
          <a:solidFill>
            <a:srgbClr val="00A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0E1A5E-8374-4FC1-B779-C57C50CC64D4}"/>
              </a:ext>
            </a:extLst>
          </p:cNvPr>
          <p:cNvSpPr txBox="1"/>
          <p:nvPr/>
        </p:nvSpPr>
        <p:spPr>
          <a:xfrm>
            <a:off x="4219574" y="4718569"/>
            <a:ext cx="620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Link:</a:t>
            </a:r>
          </a:p>
        </p:txBody>
      </p:sp>
    </p:spTree>
    <p:extLst>
      <p:ext uri="{BB962C8B-B14F-4D97-AF65-F5344CB8AC3E}">
        <p14:creationId xmlns:p14="http://schemas.microsoft.com/office/powerpoint/2010/main" val="411465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93E567-BBF5-4BF9-9CB3-A65C88710B8B}"/>
              </a:ext>
            </a:extLst>
          </p:cNvPr>
          <p:cNvSpPr txBox="1"/>
          <p:nvPr/>
        </p:nvSpPr>
        <p:spPr>
          <a:xfrm>
            <a:off x="1209675" y="2676525"/>
            <a:ext cx="946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>
                <a:solidFill>
                  <a:srgbClr val="58595B"/>
                </a:solidFill>
              </a:rPr>
              <a:t>XXXXXXXXXXXXX</a:t>
            </a:r>
          </a:p>
          <a:p>
            <a:pPr marL="342900" indent="-342900" algn="just">
              <a:buFontTx/>
              <a:buAutoNum type="arabicPeriod"/>
            </a:pPr>
            <a:r>
              <a:rPr lang="pt-BR" dirty="0">
                <a:solidFill>
                  <a:srgbClr val="58595B"/>
                </a:solidFill>
              </a:rPr>
              <a:t>XXXXXXXXXXXXX</a:t>
            </a:r>
          </a:p>
          <a:p>
            <a:pPr marL="342900" indent="-342900" algn="just">
              <a:buFontTx/>
              <a:buAutoNum type="arabicPeriod"/>
            </a:pPr>
            <a:r>
              <a:rPr lang="pt-BR" dirty="0">
                <a:solidFill>
                  <a:srgbClr val="58595B"/>
                </a:solidFill>
              </a:rPr>
              <a:t>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070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1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6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6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67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1AE74F7-B74A-4A99-8A60-63F9E2431204}"/>
              </a:ext>
            </a:extLst>
          </p:cNvPr>
          <p:cNvSpPr txBox="1"/>
          <p:nvPr/>
        </p:nvSpPr>
        <p:spPr>
          <a:xfrm>
            <a:off x="1209675" y="2676525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 nome completo.</a:t>
            </a:r>
          </a:p>
        </p:txBody>
      </p:sp>
    </p:spTree>
    <p:extLst>
      <p:ext uri="{BB962C8B-B14F-4D97-AF65-F5344CB8AC3E}">
        <p14:creationId xmlns:p14="http://schemas.microsoft.com/office/powerpoint/2010/main" val="232885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88737E-19F8-41F1-B40E-43DC78897478}"/>
              </a:ext>
            </a:extLst>
          </p:cNvPr>
          <p:cNvSpPr txBox="1"/>
          <p:nvPr/>
        </p:nvSpPr>
        <p:spPr>
          <a:xfrm>
            <a:off x="1209675" y="2867025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Escolha um assunto a se abordado no Podcast.</a:t>
            </a:r>
          </a:p>
        </p:txBody>
      </p:sp>
    </p:spTree>
    <p:extLst>
      <p:ext uri="{BB962C8B-B14F-4D97-AF65-F5344CB8AC3E}">
        <p14:creationId xmlns:p14="http://schemas.microsoft.com/office/powerpoint/2010/main" val="92046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E08D0A3-F249-4496-842F-CBF7FC49BF0A}"/>
              </a:ext>
            </a:extLst>
          </p:cNvPr>
          <p:cNvSpPr txBox="1"/>
          <p:nvPr/>
        </p:nvSpPr>
        <p:spPr>
          <a:xfrm>
            <a:off x="1209675" y="2867025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base no tema, escolhido, você deverá definir o título do Podcast.</a:t>
            </a:r>
          </a:p>
        </p:txBody>
      </p:sp>
    </p:spTree>
    <p:extLst>
      <p:ext uri="{BB962C8B-B14F-4D97-AF65-F5344CB8AC3E}">
        <p14:creationId xmlns:p14="http://schemas.microsoft.com/office/powerpoint/2010/main" val="35734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46766EE-6762-4474-BE55-F9C06215B03B}"/>
              </a:ext>
            </a:extLst>
          </p:cNvPr>
          <p:cNvSpPr txBox="1"/>
          <p:nvPr/>
        </p:nvSpPr>
        <p:spPr>
          <a:xfrm>
            <a:off x="1209675" y="2676525"/>
            <a:ext cx="946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você desenvolver um material específico a uma determinada profissão, deve-se pontuar neste momento, possibilitando uma melhor aceitação pelo público-alvo.</a:t>
            </a:r>
          </a:p>
        </p:txBody>
      </p:sp>
    </p:spTree>
    <p:extLst>
      <p:ext uri="{BB962C8B-B14F-4D97-AF65-F5344CB8AC3E}">
        <p14:creationId xmlns:p14="http://schemas.microsoft.com/office/powerpoint/2010/main" val="158348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765234-BBAE-4C4C-9CA2-7131ABAC52C3}"/>
              </a:ext>
            </a:extLst>
          </p:cNvPr>
          <p:cNvSpPr txBox="1"/>
          <p:nvPr/>
        </p:nvSpPr>
        <p:spPr>
          <a:xfrm>
            <a:off x="1209675" y="2867025"/>
            <a:ext cx="946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Apresente nesse momento um roteiro de como será desenvolvido seu podcast, assim, evitamos que em um momento de nervosismo, empolgação ou esquecimento, você pode comprometer a qualidade do seu conteúdo.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602922-E613-4A5B-BA45-62DA60BA6F40}"/>
              </a:ext>
            </a:extLst>
          </p:cNvPr>
          <p:cNvSpPr txBox="1"/>
          <p:nvPr/>
        </p:nvSpPr>
        <p:spPr>
          <a:xfrm>
            <a:off x="1209675" y="4124325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Roteiro:</a:t>
            </a:r>
          </a:p>
        </p:txBody>
      </p:sp>
    </p:spTree>
    <p:extLst>
      <p:ext uri="{BB962C8B-B14F-4D97-AF65-F5344CB8AC3E}">
        <p14:creationId xmlns:p14="http://schemas.microsoft.com/office/powerpoint/2010/main" val="2921865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A5CDB753ED6B4E836F94BDD90BC492" ma:contentTypeVersion="17" ma:contentTypeDescription="Crie um novo documento." ma:contentTypeScope="" ma:versionID="fba0ef525fd067ee674a3f99320d3cbc">
  <xsd:schema xmlns:xsd="http://www.w3.org/2001/XMLSchema" xmlns:xs="http://www.w3.org/2001/XMLSchema" xmlns:p="http://schemas.microsoft.com/office/2006/metadata/properties" xmlns:ns2="f9ac2227-4c2a-431e-a19f-8dbd39898c39" xmlns:ns3="c4d5d483-d47a-48bd-9ab3-97779c6f7dc9" targetNamespace="http://schemas.microsoft.com/office/2006/metadata/properties" ma:root="true" ma:fieldsID="836f0f68bec0b009b91e78f99406c96d" ns2:_="" ns3:_="">
    <xsd:import namespace="f9ac2227-4c2a-431e-a19f-8dbd39898c39"/>
    <xsd:import namespace="c4d5d483-d47a-48bd-9ab3-97779c6f7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nt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2227-4c2a-431e-a19f-8dbd39898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nt" ma:index="15" nillable="true" ma:displayName="Print" ma:format="Thumbnail" ma:internalName="Print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de64d7e-c147-4806-b092-5431f86db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5d483-d47a-48bd-9ab3-97779c6f7d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4080df-40f4-4ea0-af95-4b4d0ed562ae}" ma:internalName="TaxCatchAll" ma:showField="CatchAllData" ma:web="c4d5d483-d47a-48bd-9ab3-97779c6f7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7BCE9A-A134-4EC0-A0B1-A41A570644A0}"/>
</file>

<file path=customXml/itemProps2.xml><?xml version="1.0" encoding="utf-8"?>
<ds:datastoreItem xmlns:ds="http://schemas.openxmlformats.org/officeDocument/2006/customXml" ds:itemID="{BC0083B1-D5B9-4DAD-8FE5-AB6C3C4332C6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286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Alecsander Fachi</dc:creator>
  <cp:lastModifiedBy>Alecsander Fachi</cp:lastModifiedBy>
  <cp:revision>25</cp:revision>
  <dcterms:created xsi:type="dcterms:W3CDTF">2020-05-11T12:50:25Z</dcterms:created>
  <dcterms:modified xsi:type="dcterms:W3CDTF">2020-05-12T12:28:24Z</dcterms:modified>
</cp:coreProperties>
</file>