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1F20"/>
    <a:srgbClr val="FFDD00"/>
    <a:srgbClr val="FCAF17"/>
    <a:srgbClr val="00A6A5"/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852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101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685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697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2A356E19-2230-4CB2-B2E9-C1D0E3DECA8E}"/>
              </a:ext>
            </a:extLst>
          </p:cNvPr>
          <p:cNvSpPr/>
          <p:nvPr/>
        </p:nvSpPr>
        <p:spPr>
          <a:xfrm>
            <a:off x="8129847" y="0"/>
            <a:ext cx="4062153" cy="37822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Triângulo Retângulo 19">
            <a:extLst>
              <a:ext uri="{FF2B5EF4-FFF2-40B4-BE49-F238E27FC236}">
                <a16:creationId xmlns:a16="http://schemas.microsoft.com/office/drawing/2014/main" id="{6C86D8DB-DDDB-4A5F-BE25-42D649E9C94F}"/>
              </a:ext>
            </a:extLst>
          </p:cNvPr>
          <p:cNvSpPr/>
          <p:nvPr/>
        </p:nvSpPr>
        <p:spPr>
          <a:xfrm flipH="1">
            <a:off x="8334376" y="3076575"/>
            <a:ext cx="3867150" cy="1022943"/>
          </a:xfrm>
          <a:custGeom>
            <a:avLst/>
            <a:gdLst>
              <a:gd name="connsiteX0" fmla="*/ 0 w 3733800"/>
              <a:gd name="connsiteY0" fmla="*/ 1156293 h 1156293"/>
              <a:gd name="connsiteX1" fmla="*/ 0 w 3733800"/>
              <a:gd name="connsiteY1" fmla="*/ 0 h 1156293"/>
              <a:gd name="connsiteX2" fmla="*/ 3733800 w 3733800"/>
              <a:gd name="connsiteY2" fmla="*/ 1156293 h 1156293"/>
              <a:gd name="connsiteX3" fmla="*/ 0 w 3733800"/>
              <a:gd name="connsiteY3" fmla="*/ 1156293 h 1156293"/>
              <a:gd name="connsiteX0" fmla="*/ 0 w 3981450"/>
              <a:gd name="connsiteY0" fmla="*/ 1156293 h 1156293"/>
              <a:gd name="connsiteX1" fmla="*/ 0 w 3981450"/>
              <a:gd name="connsiteY1" fmla="*/ 0 h 1156293"/>
              <a:gd name="connsiteX2" fmla="*/ 3981450 w 3981450"/>
              <a:gd name="connsiteY2" fmla="*/ 660993 h 1156293"/>
              <a:gd name="connsiteX3" fmla="*/ 0 w 3981450"/>
              <a:gd name="connsiteY3" fmla="*/ 1156293 h 1156293"/>
              <a:gd name="connsiteX0" fmla="*/ 0 w 3857625"/>
              <a:gd name="connsiteY0" fmla="*/ 1156293 h 1156293"/>
              <a:gd name="connsiteX1" fmla="*/ 0 w 3857625"/>
              <a:gd name="connsiteY1" fmla="*/ 0 h 1156293"/>
              <a:gd name="connsiteX2" fmla="*/ 3857625 w 3857625"/>
              <a:gd name="connsiteY2" fmla="*/ 718143 h 1156293"/>
              <a:gd name="connsiteX3" fmla="*/ 0 w 3857625"/>
              <a:gd name="connsiteY3" fmla="*/ 1156293 h 1156293"/>
              <a:gd name="connsiteX0" fmla="*/ 9525 w 3867150"/>
              <a:gd name="connsiteY0" fmla="*/ 1022943 h 1022943"/>
              <a:gd name="connsiteX1" fmla="*/ 0 w 3867150"/>
              <a:gd name="connsiteY1" fmla="*/ 0 h 1022943"/>
              <a:gd name="connsiteX2" fmla="*/ 3867150 w 3867150"/>
              <a:gd name="connsiteY2" fmla="*/ 584793 h 1022943"/>
              <a:gd name="connsiteX3" fmla="*/ 9525 w 3867150"/>
              <a:gd name="connsiteY3" fmla="*/ 1022943 h 1022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7150" h="1022943">
                <a:moveTo>
                  <a:pt x="9525" y="1022943"/>
                </a:moveTo>
                <a:lnTo>
                  <a:pt x="0" y="0"/>
                </a:lnTo>
                <a:lnTo>
                  <a:pt x="3867150" y="584793"/>
                </a:lnTo>
                <a:lnTo>
                  <a:pt x="9525" y="1022943"/>
                </a:lnTo>
                <a:close/>
              </a:path>
            </a:pathLst>
          </a:custGeom>
          <a:solidFill>
            <a:srgbClr val="FCA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3F2A0E22-AC70-4025-B66B-56A6E33AD1A7}"/>
              </a:ext>
            </a:extLst>
          </p:cNvPr>
          <p:cNvSpPr/>
          <p:nvPr/>
        </p:nvSpPr>
        <p:spPr>
          <a:xfrm>
            <a:off x="4073237" y="0"/>
            <a:ext cx="4062153" cy="6857999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23A5218-9878-4AB0-8AA5-85F1B11F4A38}"/>
              </a:ext>
            </a:extLst>
          </p:cNvPr>
          <p:cNvSpPr txBox="1"/>
          <p:nvPr/>
        </p:nvSpPr>
        <p:spPr>
          <a:xfrm>
            <a:off x="9335194" y="1377322"/>
            <a:ext cx="185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58595B"/>
                </a:solidFill>
              </a:rPr>
              <a:t>INSERIR IMAGEM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45ABAF6E-E51A-47B8-9EA8-9E3FAD5AD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067" y="2867024"/>
            <a:ext cx="1872492" cy="1123950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EE3578B6-3C78-4A11-B6A0-45E476A6B6E1}"/>
              </a:ext>
            </a:extLst>
          </p:cNvPr>
          <p:cNvSpPr txBox="1"/>
          <p:nvPr/>
        </p:nvSpPr>
        <p:spPr>
          <a:xfrm>
            <a:off x="5364302" y="4296128"/>
            <a:ext cx="14800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b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uniasselvi.</a:t>
            </a:r>
            <a:r>
              <a:rPr lang="pt-BR" sz="1400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com.br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32DDCA41-C3F1-4B28-BF6F-EE14CCB4FE07}"/>
              </a:ext>
            </a:extLst>
          </p:cNvPr>
          <p:cNvSpPr/>
          <p:nvPr/>
        </p:nvSpPr>
        <p:spPr>
          <a:xfrm>
            <a:off x="8129847" y="3075708"/>
            <a:ext cx="4062153" cy="3782291"/>
          </a:xfrm>
          <a:custGeom>
            <a:avLst/>
            <a:gdLst>
              <a:gd name="connsiteX0" fmla="*/ 0 w 4062153"/>
              <a:gd name="connsiteY0" fmla="*/ 0 h 3225338"/>
              <a:gd name="connsiteX1" fmla="*/ 4062153 w 4062153"/>
              <a:gd name="connsiteY1" fmla="*/ 0 h 3225338"/>
              <a:gd name="connsiteX2" fmla="*/ 4062153 w 4062153"/>
              <a:gd name="connsiteY2" fmla="*/ 3225338 h 3225338"/>
              <a:gd name="connsiteX3" fmla="*/ 0 w 4062153"/>
              <a:gd name="connsiteY3" fmla="*/ 3225338 h 3225338"/>
              <a:gd name="connsiteX4" fmla="*/ 0 w 4062153"/>
              <a:gd name="connsiteY4" fmla="*/ 0 h 3225338"/>
              <a:gd name="connsiteX0" fmla="*/ 0 w 4062153"/>
              <a:gd name="connsiteY0" fmla="*/ 0 h 3782291"/>
              <a:gd name="connsiteX1" fmla="*/ 4062153 w 4062153"/>
              <a:gd name="connsiteY1" fmla="*/ 556953 h 3782291"/>
              <a:gd name="connsiteX2" fmla="*/ 4062153 w 4062153"/>
              <a:gd name="connsiteY2" fmla="*/ 3782291 h 3782291"/>
              <a:gd name="connsiteX3" fmla="*/ 0 w 4062153"/>
              <a:gd name="connsiteY3" fmla="*/ 3782291 h 3782291"/>
              <a:gd name="connsiteX4" fmla="*/ 0 w 4062153"/>
              <a:gd name="connsiteY4" fmla="*/ 0 h 378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2153" h="3782291">
                <a:moveTo>
                  <a:pt x="0" y="0"/>
                </a:moveTo>
                <a:lnTo>
                  <a:pt x="4062153" y="556953"/>
                </a:lnTo>
                <a:lnTo>
                  <a:pt x="4062153" y="3782291"/>
                </a:lnTo>
                <a:lnTo>
                  <a:pt x="0" y="3782291"/>
                </a:lnTo>
                <a:lnTo>
                  <a:pt x="0" y="0"/>
                </a:lnTo>
                <a:close/>
              </a:path>
            </a:pathLst>
          </a:cu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 descr="Uma imagem contendo desenho&#10;&#10;Descrição gerada automaticamente">
            <a:extLst>
              <a:ext uri="{FF2B5EF4-FFF2-40B4-BE49-F238E27FC236}">
                <a16:creationId xmlns:a16="http://schemas.microsoft.com/office/drawing/2014/main" id="{E96F857D-490E-47FB-8C55-62A5D0F9E3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516" y="6071067"/>
            <a:ext cx="876264" cy="526472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AEAA0471-20F5-4AB3-B052-A73FAF308C10}"/>
              </a:ext>
            </a:extLst>
          </p:cNvPr>
          <p:cNvSpPr txBox="1"/>
          <p:nvPr/>
        </p:nvSpPr>
        <p:spPr>
          <a:xfrm>
            <a:off x="8526463" y="4099518"/>
            <a:ext cx="23853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</a:t>
            </a:r>
          </a:p>
          <a:p>
            <a:r>
              <a:rPr lang="pt-BR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FOLDER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8E2C157-6FBB-4400-A97F-678BBC180700}"/>
              </a:ext>
            </a:extLst>
          </p:cNvPr>
          <p:cNvSpPr txBox="1"/>
          <p:nvPr/>
        </p:nvSpPr>
        <p:spPr>
          <a:xfrm>
            <a:off x="8526463" y="5372453"/>
            <a:ext cx="1488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Nome do Acadêmico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88057A3F-AF98-4E56-BA7E-15639CCB9031}"/>
              </a:ext>
            </a:extLst>
          </p:cNvPr>
          <p:cNvSpPr/>
          <p:nvPr/>
        </p:nvSpPr>
        <p:spPr>
          <a:xfrm>
            <a:off x="-6239" y="1"/>
            <a:ext cx="4079476" cy="4400550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A2A672D-88DC-409D-A963-CD4D6A3D7BB9}"/>
              </a:ext>
            </a:extLst>
          </p:cNvPr>
          <p:cNvSpPr txBox="1"/>
          <p:nvPr/>
        </p:nvSpPr>
        <p:spPr>
          <a:xfrm>
            <a:off x="243746" y="796480"/>
            <a:ext cx="3579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 GERAL DO SEU PROJETO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1AB9AE97-5166-42C4-857E-25B9658DB14B}"/>
              </a:ext>
            </a:extLst>
          </p:cNvPr>
          <p:cNvSpPr txBox="1"/>
          <p:nvPr/>
        </p:nvSpPr>
        <p:spPr>
          <a:xfrm>
            <a:off x="243746" y="1280625"/>
            <a:ext cx="3579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85950" algn="l"/>
              </a:tabLst>
            </a:pP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Colocar os aspectos gerais do seu tema</a:t>
            </a:r>
          </a:p>
          <a:p>
            <a:pPr>
              <a:tabLst>
                <a:tab pos="1885950" algn="l"/>
              </a:tabLst>
            </a:pP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projeto.</a:t>
            </a:r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69981454-59E4-4D2C-8D4C-90752C046CC5}"/>
              </a:ext>
            </a:extLst>
          </p:cNvPr>
          <p:cNvSpPr/>
          <p:nvPr/>
        </p:nvSpPr>
        <p:spPr>
          <a:xfrm>
            <a:off x="0" y="2600325"/>
            <a:ext cx="4073237" cy="1873546"/>
          </a:xfrm>
          <a:prstGeom prst="rect">
            <a:avLst/>
          </a:pr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72D035B1-E24E-4FA6-8670-FED92AA92DAE}"/>
              </a:ext>
            </a:extLst>
          </p:cNvPr>
          <p:cNvSpPr txBox="1"/>
          <p:nvPr/>
        </p:nvSpPr>
        <p:spPr>
          <a:xfrm>
            <a:off x="268962" y="5110842"/>
            <a:ext cx="17902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OUTRO TÍTULO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890DE902-7062-4753-9758-A6843CE8C31A}"/>
              </a:ext>
            </a:extLst>
          </p:cNvPr>
          <p:cNvSpPr txBox="1"/>
          <p:nvPr/>
        </p:nvSpPr>
        <p:spPr>
          <a:xfrm>
            <a:off x="243746" y="5594987"/>
            <a:ext cx="3579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85950" algn="l"/>
              </a:tabLst>
            </a:pPr>
            <a:r>
              <a:rPr lang="pt-BR" sz="14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Desenvolver um texto com outros elementos</a:t>
            </a:r>
          </a:p>
          <a:p>
            <a:pPr>
              <a:tabLst>
                <a:tab pos="1885950" algn="l"/>
              </a:tabLst>
            </a:pPr>
            <a:r>
              <a:rPr lang="pt-BR" sz="14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Importantes do seu projeto de extensão.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CEB46F69-3BBB-4182-B2C4-8EE5DAD99357}"/>
              </a:ext>
            </a:extLst>
          </p:cNvPr>
          <p:cNvSpPr txBox="1"/>
          <p:nvPr/>
        </p:nvSpPr>
        <p:spPr>
          <a:xfrm>
            <a:off x="268962" y="3028890"/>
            <a:ext cx="3155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PERSONALIZAR CABEÇALHO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0A1F5C2-2047-410D-B1A7-F51999EDD649}"/>
              </a:ext>
            </a:extLst>
          </p:cNvPr>
          <p:cNvSpPr txBox="1"/>
          <p:nvPr/>
        </p:nvSpPr>
        <p:spPr>
          <a:xfrm>
            <a:off x="243746" y="3513035"/>
            <a:ext cx="3579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85950" algn="l"/>
              </a:tabLst>
            </a:pP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Desenvolver um texto com os principais aspectos do seu projeto de extensão.</a:t>
            </a:r>
          </a:p>
        </p:txBody>
      </p:sp>
    </p:spTree>
    <p:extLst>
      <p:ext uri="{BB962C8B-B14F-4D97-AF65-F5344CB8AC3E}">
        <p14:creationId xmlns:p14="http://schemas.microsoft.com/office/powerpoint/2010/main" val="3951817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tângulo 29">
            <a:extLst>
              <a:ext uri="{FF2B5EF4-FFF2-40B4-BE49-F238E27FC236}">
                <a16:creationId xmlns:a16="http://schemas.microsoft.com/office/drawing/2014/main" id="{1BFF4FE8-C643-418D-B529-C1AD7EC5FC05}"/>
              </a:ext>
            </a:extLst>
          </p:cNvPr>
          <p:cNvSpPr/>
          <p:nvPr/>
        </p:nvSpPr>
        <p:spPr>
          <a:xfrm>
            <a:off x="0" y="1"/>
            <a:ext cx="4057390" cy="35051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9" name="Retângulo 6">
            <a:extLst>
              <a:ext uri="{FF2B5EF4-FFF2-40B4-BE49-F238E27FC236}">
                <a16:creationId xmlns:a16="http://schemas.microsoft.com/office/drawing/2014/main" id="{F044E53C-5E63-49B6-8F24-87BBE8520B5D}"/>
              </a:ext>
            </a:extLst>
          </p:cNvPr>
          <p:cNvSpPr/>
          <p:nvPr/>
        </p:nvSpPr>
        <p:spPr>
          <a:xfrm flipH="1">
            <a:off x="-9526" y="2533650"/>
            <a:ext cx="4088305" cy="1463994"/>
          </a:xfrm>
          <a:custGeom>
            <a:avLst/>
            <a:gdLst>
              <a:gd name="connsiteX0" fmla="*/ 0 w 4062153"/>
              <a:gd name="connsiteY0" fmla="*/ 0 h 3225338"/>
              <a:gd name="connsiteX1" fmla="*/ 4062153 w 4062153"/>
              <a:gd name="connsiteY1" fmla="*/ 0 h 3225338"/>
              <a:gd name="connsiteX2" fmla="*/ 4062153 w 4062153"/>
              <a:gd name="connsiteY2" fmla="*/ 3225338 h 3225338"/>
              <a:gd name="connsiteX3" fmla="*/ 0 w 4062153"/>
              <a:gd name="connsiteY3" fmla="*/ 3225338 h 3225338"/>
              <a:gd name="connsiteX4" fmla="*/ 0 w 4062153"/>
              <a:gd name="connsiteY4" fmla="*/ 0 h 3225338"/>
              <a:gd name="connsiteX0" fmla="*/ 0 w 4062153"/>
              <a:gd name="connsiteY0" fmla="*/ 0 h 3782291"/>
              <a:gd name="connsiteX1" fmla="*/ 4062153 w 4062153"/>
              <a:gd name="connsiteY1" fmla="*/ 556953 h 3782291"/>
              <a:gd name="connsiteX2" fmla="*/ 4062153 w 4062153"/>
              <a:gd name="connsiteY2" fmla="*/ 3782291 h 3782291"/>
              <a:gd name="connsiteX3" fmla="*/ 0 w 4062153"/>
              <a:gd name="connsiteY3" fmla="*/ 3782291 h 3782291"/>
              <a:gd name="connsiteX4" fmla="*/ 0 w 4062153"/>
              <a:gd name="connsiteY4" fmla="*/ 0 h 3782291"/>
              <a:gd name="connsiteX0" fmla="*/ 0 w 4090612"/>
              <a:gd name="connsiteY0" fmla="*/ 0 h 3782291"/>
              <a:gd name="connsiteX1" fmla="*/ 4090612 w 4090612"/>
              <a:gd name="connsiteY1" fmla="*/ 1071575 h 3782291"/>
              <a:gd name="connsiteX2" fmla="*/ 4062153 w 4090612"/>
              <a:gd name="connsiteY2" fmla="*/ 3782291 h 3782291"/>
              <a:gd name="connsiteX3" fmla="*/ 0 w 4090612"/>
              <a:gd name="connsiteY3" fmla="*/ 3782291 h 3782291"/>
              <a:gd name="connsiteX4" fmla="*/ 0 w 4090612"/>
              <a:gd name="connsiteY4" fmla="*/ 0 h 3782291"/>
              <a:gd name="connsiteX0" fmla="*/ 0 w 4090612"/>
              <a:gd name="connsiteY0" fmla="*/ 0 h 3782291"/>
              <a:gd name="connsiteX1" fmla="*/ 4090612 w 4090612"/>
              <a:gd name="connsiteY1" fmla="*/ 1071575 h 3782291"/>
              <a:gd name="connsiteX2" fmla="*/ 4062153 w 4090612"/>
              <a:gd name="connsiteY2" fmla="*/ 3782291 h 3782291"/>
              <a:gd name="connsiteX3" fmla="*/ 0 w 4090612"/>
              <a:gd name="connsiteY3" fmla="*/ 2772841 h 3782291"/>
              <a:gd name="connsiteX4" fmla="*/ 0 w 4090612"/>
              <a:gd name="connsiteY4" fmla="*/ 0 h 3782291"/>
              <a:gd name="connsiteX0" fmla="*/ 0 w 4062153"/>
              <a:gd name="connsiteY0" fmla="*/ 0 h 3782291"/>
              <a:gd name="connsiteX1" fmla="*/ 4052667 w 4062153"/>
              <a:gd name="connsiteY1" fmla="*/ 1071575 h 3782291"/>
              <a:gd name="connsiteX2" fmla="*/ 4062153 w 4062153"/>
              <a:gd name="connsiteY2" fmla="*/ 3782291 h 3782291"/>
              <a:gd name="connsiteX3" fmla="*/ 0 w 4062153"/>
              <a:gd name="connsiteY3" fmla="*/ 2772841 h 3782291"/>
              <a:gd name="connsiteX4" fmla="*/ 0 w 4062153"/>
              <a:gd name="connsiteY4" fmla="*/ 0 h 3782291"/>
              <a:gd name="connsiteX0" fmla="*/ 0 w 4062153"/>
              <a:gd name="connsiteY0" fmla="*/ 0 h 3782291"/>
              <a:gd name="connsiteX1" fmla="*/ 4052667 w 4062153"/>
              <a:gd name="connsiteY1" fmla="*/ 1071575 h 3782291"/>
              <a:gd name="connsiteX2" fmla="*/ 4062153 w 4062153"/>
              <a:gd name="connsiteY2" fmla="*/ 3782291 h 3782291"/>
              <a:gd name="connsiteX3" fmla="*/ 0 w 4062153"/>
              <a:gd name="connsiteY3" fmla="*/ 2772841 h 3782291"/>
              <a:gd name="connsiteX4" fmla="*/ 0 w 4062153"/>
              <a:gd name="connsiteY4" fmla="*/ 0 h 3782291"/>
              <a:gd name="connsiteX0" fmla="*/ 0 w 4071639"/>
              <a:gd name="connsiteY0" fmla="*/ 0 h 3782291"/>
              <a:gd name="connsiteX1" fmla="*/ 4071639 w 4071639"/>
              <a:gd name="connsiteY1" fmla="*/ 1071575 h 3782291"/>
              <a:gd name="connsiteX2" fmla="*/ 4062153 w 4071639"/>
              <a:gd name="connsiteY2" fmla="*/ 3782291 h 3782291"/>
              <a:gd name="connsiteX3" fmla="*/ 0 w 4071639"/>
              <a:gd name="connsiteY3" fmla="*/ 2772841 h 3782291"/>
              <a:gd name="connsiteX4" fmla="*/ 0 w 4071639"/>
              <a:gd name="connsiteY4" fmla="*/ 0 h 378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71639" h="3782291">
                <a:moveTo>
                  <a:pt x="0" y="0"/>
                </a:moveTo>
                <a:lnTo>
                  <a:pt x="4071639" y="1071575"/>
                </a:lnTo>
                <a:lnTo>
                  <a:pt x="4062153" y="3782291"/>
                </a:lnTo>
                <a:lnTo>
                  <a:pt x="0" y="2772841"/>
                </a:lnTo>
                <a:lnTo>
                  <a:pt x="0" y="0"/>
                </a:lnTo>
                <a:close/>
              </a:path>
            </a:pathLst>
          </a:custGeom>
          <a:solidFill>
            <a:srgbClr val="00A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A6323A9C-B5B1-45A7-959B-5E5A9E160F2B}"/>
              </a:ext>
            </a:extLst>
          </p:cNvPr>
          <p:cNvSpPr txBox="1"/>
          <p:nvPr/>
        </p:nvSpPr>
        <p:spPr>
          <a:xfrm>
            <a:off x="1101806" y="1192656"/>
            <a:ext cx="185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58595B"/>
                </a:solidFill>
              </a:rPr>
              <a:t>INSERIR IMAGEM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AEDF6D6-B220-4F77-80AD-D61548A6D22F}"/>
              </a:ext>
            </a:extLst>
          </p:cNvPr>
          <p:cNvSpPr txBox="1"/>
          <p:nvPr/>
        </p:nvSpPr>
        <p:spPr>
          <a:xfrm>
            <a:off x="256061" y="4476862"/>
            <a:ext cx="2699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 OU CABEÇALHO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9DA2180-598B-4FEF-8E4C-5D3B8A535037}"/>
              </a:ext>
            </a:extLst>
          </p:cNvPr>
          <p:cNvSpPr txBox="1"/>
          <p:nvPr/>
        </p:nvSpPr>
        <p:spPr>
          <a:xfrm>
            <a:off x="243746" y="4961007"/>
            <a:ext cx="3579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85950" algn="l"/>
              </a:tabLst>
            </a:pPr>
            <a:r>
              <a:rPr lang="pt-BR" sz="14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Desenvolver um texto com outros elementos</a:t>
            </a:r>
          </a:p>
          <a:p>
            <a:pPr>
              <a:tabLst>
                <a:tab pos="1885950" algn="l"/>
              </a:tabLst>
            </a:pPr>
            <a:r>
              <a:rPr lang="pt-BR" sz="14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Importantes do seu projeto de extensão.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F4C3480D-BABB-4CC3-86CD-F31A9C85C49D}"/>
              </a:ext>
            </a:extLst>
          </p:cNvPr>
          <p:cNvSpPr/>
          <p:nvPr/>
        </p:nvSpPr>
        <p:spPr>
          <a:xfrm>
            <a:off x="4057390" y="2533650"/>
            <a:ext cx="4072457" cy="4324349"/>
          </a:xfrm>
          <a:prstGeom prst="rect">
            <a:avLst/>
          </a:prstGeom>
          <a:noFill/>
          <a:ln>
            <a:solidFill>
              <a:srgbClr val="231F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76F72F07-5ABE-4274-830D-DB618215D210}"/>
              </a:ext>
            </a:extLst>
          </p:cNvPr>
          <p:cNvSpPr txBox="1"/>
          <p:nvPr/>
        </p:nvSpPr>
        <p:spPr>
          <a:xfrm>
            <a:off x="5166729" y="4396747"/>
            <a:ext cx="185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>
                <a:solidFill>
                  <a:srgbClr val="58595B"/>
                </a:solidFill>
              </a:rPr>
              <a:t>INSERIR IMAGEM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03F96A60-1E7E-494C-8781-323E855DC674}"/>
              </a:ext>
            </a:extLst>
          </p:cNvPr>
          <p:cNvSpPr txBox="1"/>
          <p:nvPr/>
        </p:nvSpPr>
        <p:spPr>
          <a:xfrm>
            <a:off x="4326875" y="708511"/>
            <a:ext cx="2699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 OU CABEÇALHO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28D2B505-1049-432E-B4AF-8AD47B18422E}"/>
              </a:ext>
            </a:extLst>
          </p:cNvPr>
          <p:cNvSpPr txBox="1"/>
          <p:nvPr/>
        </p:nvSpPr>
        <p:spPr>
          <a:xfrm>
            <a:off x="4314560" y="1192656"/>
            <a:ext cx="3579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85950" algn="l"/>
              </a:tabLst>
            </a:pPr>
            <a:r>
              <a:rPr lang="pt-BR" sz="14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Desenvolver um texto com outros elementos</a:t>
            </a:r>
          </a:p>
          <a:p>
            <a:pPr>
              <a:tabLst>
                <a:tab pos="1885950" algn="l"/>
              </a:tabLst>
            </a:pPr>
            <a:r>
              <a:rPr lang="pt-BR" sz="14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Importantes do seu projeto de extensão.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DF4D99B-15CB-4AFB-A6F3-BA2BC574F7FA}"/>
              </a:ext>
            </a:extLst>
          </p:cNvPr>
          <p:cNvSpPr/>
          <p:nvPr/>
        </p:nvSpPr>
        <p:spPr>
          <a:xfrm>
            <a:off x="8145695" y="3997644"/>
            <a:ext cx="4046305" cy="2860356"/>
          </a:xfrm>
          <a:prstGeom prst="rect">
            <a:avLst/>
          </a:prstGeom>
          <a:solidFill>
            <a:srgbClr val="FCAF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7A10356A-E64F-4349-8B2B-FBB0C14FB7BB}"/>
              </a:ext>
            </a:extLst>
          </p:cNvPr>
          <p:cNvSpPr txBox="1"/>
          <p:nvPr/>
        </p:nvSpPr>
        <p:spPr>
          <a:xfrm>
            <a:off x="8363985" y="2421635"/>
            <a:ext cx="2699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 OU CABEÇALHO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B56A6220-3AB3-463D-A5B5-A6CBDFCB6364}"/>
              </a:ext>
            </a:extLst>
          </p:cNvPr>
          <p:cNvSpPr txBox="1"/>
          <p:nvPr/>
        </p:nvSpPr>
        <p:spPr>
          <a:xfrm>
            <a:off x="8351670" y="2905780"/>
            <a:ext cx="3579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85950" algn="l"/>
              </a:tabLst>
            </a:pPr>
            <a:r>
              <a:rPr lang="pt-BR" sz="14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Desenvolver um texto com outros elementos</a:t>
            </a:r>
          </a:p>
          <a:p>
            <a:pPr>
              <a:tabLst>
                <a:tab pos="1885950" algn="l"/>
              </a:tabLst>
            </a:pPr>
            <a:r>
              <a:rPr lang="pt-BR" sz="1400" dirty="0">
                <a:solidFill>
                  <a:srgbClr val="5859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Importantes do seu projeto de extensão.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BD2427BA-734C-4B4B-BB77-1B17542FB354}"/>
              </a:ext>
            </a:extLst>
          </p:cNvPr>
          <p:cNvSpPr txBox="1"/>
          <p:nvPr/>
        </p:nvSpPr>
        <p:spPr>
          <a:xfrm>
            <a:off x="8363985" y="4566024"/>
            <a:ext cx="16979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BIBLIOGRAFIA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63E959D5-4274-4827-B228-6B5D3E8E0C66}"/>
              </a:ext>
            </a:extLst>
          </p:cNvPr>
          <p:cNvSpPr txBox="1"/>
          <p:nvPr/>
        </p:nvSpPr>
        <p:spPr>
          <a:xfrm>
            <a:off x="8351670" y="5009634"/>
            <a:ext cx="35795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85950" algn="l"/>
              </a:tabLst>
            </a:pPr>
            <a:r>
              <a:rPr lang="pt-BR" sz="14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Xxxxxxxxxxxxxxxxxxxxxxxxxxxx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1885950" algn="l"/>
              </a:tabLst>
            </a:pPr>
            <a:r>
              <a:rPr lang="pt-BR" sz="14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Xxxxxxxxxxxxxxxxxxxxxxxxxxxx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1885950" algn="l"/>
              </a:tabLst>
            </a:pPr>
            <a:r>
              <a:rPr lang="pt-BR" sz="14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Xxxxxxxxxxxxxxxxxxxxxxxxxxxx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1885950" algn="l"/>
              </a:tabLst>
            </a:pPr>
            <a:r>
              <a:rPr lang="pt-BR" sz="14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Xxxxxxxxxxxxxxxxxxxxxxxxxxxx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1885950" algn="l"/>
              </a:tabLst>
            </a:pPr>
            <a:r>
              <a:rPr lang="pt-BR" sz="14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Xxxxxxxxxxxxxxxxxxxxxxxxxxxx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CD3249DA-7942-4527-9579-48979184F23D}"/>
              </a:ext>
            </a:extLst>
          </p:cNvPr>
          <p:cNvSpPr/>
          <p:nvPr/>
        </p:nvSpPr>
        <p:spPr>
          <a:xfrm>
            <a:off x="8145695" y="-1"/>
            <a:ext cx="4046305" cy="1852992"/>
          </a:xfrm>
          <a:prstGeom prst="rect">
            <a:avLst/>
          </a:prstGeom>
          <a:solidFill>
            <a:srgbClr val="FFDD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CaixaDeTexto 44">
            <a:extLst>
              <a:ext uri="{FF2B5EF4-FFF2-40B4-BE49-F238E27FC236}">
                <a16:creationId xmlns:a16="http://schemas.microsoft.com/office/drawing/2014/main" id="{C6B0F0A8-05A1-4D56-A54E-2085D25A5013}"/>
              </a:ext>
            </a:extLst>
          </p:cNvPr>
          <p:cNvSpPr txBox="1"/>
          <p:nvPr/>
        </p:nvSpPr>
        <p:spPr>
          <a:xfrm>
            <a:off x="8915031" y="535335"/>
            <a:ext cx="2446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85950" algn="l"/>
              </a:tabLst>
            </a:pPr>
            <a:r>
              <a:rPr lang="pt-BR" sz="2400" b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Inserir uma</a:t>
            </a:r>
          </a:p>
          <a:p>
            <a:pPr>
              <a:tabLst>
                <a:tab pos="1885950" algn="l"/>
              </a:tabLst>
            </a:pPr>
            <a:r>
              <a:rPr lang="pt-BR" sz="2400" b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Frase de impacto</a:t>
            </a:r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B27D0987-560A-4BFE-B06D-22CCF803ADE1}"/>
              </a:ext>
            </a:extLst>
          </p:cNvPr>
          <p:cNvSpPr txBox="1"/>
          <p:nvPr/>
        </p:nvSpPr>
        <p:spPr>
          <a:xfrm>
            <a:off x="8644476" y="411537"/>
            <a:ext cx="541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85950" algn="l"/>
              </a:tabLst>
            </a:pPr>
            <a:r>
              <a:rPr lang="pt-BR" sz="3600" b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2427B7A1-58A2-4A37-A79E-575078EB0B03}"/>
              </a:ext>
            </a:extLst>
          </p:cNvPr>
          <p:cNvSpPr txBox="1"/>
          <p:nvPr/>
        </p:nvSpPr>
        <p:spPr>
          <a:xfrm rot="10800000">
            <a:off x="11003005" y="863823"/>
            <a:ext cx="541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85950" algn="l"/>
              </a:tabLst>
            </a:pPr>
            <a:r>
              <a:rPr lang="pt-BR" sz="3600" b="1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3883464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3A5CDB753ED6B4E836F94BDD90BC492" ma:contentTypeVersion="17" ma:contentTypeDescription="Crie um novo documento." ma:contentTypeScope="" ma:versionID="fba0ef525fd067ee674a3f99320d3cbc">
  <xsd:schema xmlns:xsd="http://www.w3.org/2001/XMLSchema" xmlns:xs="http://www.w3.org/2001/XMLSchema" xmlns:p="http://schemas.microsoft.com/office/2006/metadata/properties" xmlns:ns2="f9ac2227-4c2a-431e-a19f-8dbd39898c39" xmlns:ns3="c4d5d483-d47a-48bd-9ab3-97779c6f7dc9" targetNamespace="http://schemas.microsoft.com/office/2006/metadata/properties" ma:root="true" ma:fieldsID="836f0f68bec0b009b91e78f99406c96d" ns2:_="" ns3:_="">
    <xsd:import namespace="f9ac2227-4c2a-431e-a19f-8dbd39898c39"/>
    <xsd:import namespace="c4d5d483-d47a-48bd-9ab3-97779c6f7d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Print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ac2227-4c2a-431e-a19f-8dbd39898c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Print" ma:index="15" nillable="true" ma:displayName="Print" ma:format="Thumbnail" ma:internalName="Print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Marcações de imagem" ma:readOnly="false" ma:fieldId="{5cf76f15-5ced-4ddc-b409-7134ff3c332f}" ma:taxonomyMulti="true" ma:sspId="3de64d7e-c147-4806-b092-5431f86dbb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d5d483-d47a-48bd-9ab3-97779c6f7dc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44080df-40f4-4ea0-af95-4b4d0ed562ae}" ma:internalName="TaxCatchAll" ma:showField="CatchAllData" ma:web="c4d5d483-d47a-48bd-9ab3-97779c6f7d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BC5EF8-0B70-49FF-A3BF-D364148CD82C}"/>
</file>

<file path=customXml/itemProps2.xml><?xml version="1.0" encoding="utf-8"?>
<ds:datastoreItem xmlns:ds="http://schemas.openxmlformats.org/officeDocument/2006/customXml" ds:itemID="{06FD58BA-DED4-46D1-AC9C-943F76259121}"/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123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Alecsander Fachi</dc:creator>
  <cp:lastModifiedBy>Alecsander Fachi</cp:lastModifiedBy>
  <cp:revision>157</cp:revision>
  <dcterms:created xsi:type="dcterms:W3CDTF">2020-05-11T12:50:25Z</dcterms:created>
  <dcterms:modified xsi:type="dcterms:W3CDTF">2020-05-12T23:46:51Z</dcterms:modified>
</cp:coreProperties>
</file>