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2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57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95B"/>
    <a:srgbClr val="00A6A5"/>
    <a:srgbClr val="FFDD00"/>
    <a:srgbClr val="231F20"/>
    <a:srgbClr val="FCA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52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101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685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697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6FC4A8B-B822-45F1-9F1D-6D5CB3583E68}"/>
              </a:ext>
            </a:extLst>
          </p:cNvPr>
          <p:cNvSpPr txBox="1"/>
          <p:nvPr/>
        </p:nvSpPr>
        <p:spPr>
          <a:xfrm>
            <a:off x="1162050" y="2844224"/>
            <a:ext cx="286995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0" b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B3EE12E-CC4A-4821-8CA3-D14E1C73DD76}"/>
              </a:ext>
            </a:extLst>
          </p:cNvPr>
          <p:cNvSpPr txBox="1"/>
          <p:nvPr/>
        </p:nvSpPr>
        <p:spPr>
          <a:xfrm>
            <a:off x="1162050" y="5199281"/>
            <a:ext cx="2136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Nome do Acadêmico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741EAAA-3671-4256-B267-3DDEBBA319D9}"/>
              </a:ext>
            </a:extLst>
          </p:cNvPr>
          <p:cNvSpPr txBox="1"/>
          <p:nvPr/>
        </p:nvSpPr>
        <p:spPr>
          <a:xfrm>
            <a:off x="9368249" y="617756"/>
            <a:ext cx="18678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Curso de</a:t>
            </a:r>
          </a:p>
          <a:p>
            <a:pPr algn="r"/>
            <a:r>
              <a:rPr lang="pt-BR" sz="2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Xxxxxxxxxxxxxx</a:t>
            </a:r>
            <a:endParaRPr lang="pt-BR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pt-BR" sz="2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</a:t>
            </a:r>
            <a:endParaRPr lang="pt-BR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E2A3B5F-DEAB-49A2-A523-6770CD64CEB6}"/>
              </a:ext>
            </a:extLst>
          </p:cNvPr>
          <p:cNvSpPr txBox="1"/>
          <p:nvPr/>
        </p:nvSpPr>
        <p:spPr>
          <a:xfrm>
            <a:off x="1162050" y="3691949"/>
            <a:ext cx="489589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0" b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PROJETO</a:t>
            </a:r>
          </a:p>
        </p:txBody>
      </p:sp>
    </p:spTree>
    <p:extLst>
      <p:ext uri="{BB962C8B-B14F-4D97-AF65-F5344CB8AC3E}">
        <p14:creationId xmlns:p14="http://schemas.microsoft.com/office/powerpoint/2010/main" val="3951817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C88EFD90-5C7E-4879-8696-013DE721C25E}"/>
              </a:ext>
            </a:extLst>
          </p:cNvPr>
          <p:cNvSpPr/>
          <p:nvPr/>
        </p:nvSpPr>
        <p:spPr>
          <a:xfrm>
            <a:off x="876304" y="742950"/>
            <a:ext cx="9591671" cy="10287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5573CEF-D117-4803-AF2B-64F04E6876CD}"/>
              </a:ext>
            </a:extLst>
          </p:cNvPr>
          <p:cNvSpPr txBox="1"/>
          <p:nvPr/>
        </p:nvSpPr>
        <p:spPr>
          <a:xfrm>
            <a:off x="1049490" y="742950"/>
            <a:ext cx="931505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809625" algn="l"/>
                <a:tab pos="990600" algn="l"/>
              </a:tabLst>
            </a:pPr>
            <a:r>
              <a:rPr lang="pt-BR" sz="6200" b="1" spc="-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TERCEIRO TÍTULO DO PROJETO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66451C5-46F8-4C1F-A72A-A67D9BFB97E2}"/>
              </a:ext>
            </a:extLst>
          </p:cNvPr>
          <p:cNvSpPr/>
          <p:nvPr/>
        </p:nvSpPr>
        <p:spPr>
          <a:xfrm>
            <a:off x="686671" y="742950"/>
            <a:ext cx="190500" cy="1028700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9D9353E-50E9-45D8-ADD0-112B2B8278B2}"/>
              </a:ext>
            </a:extLst>
          </p:cNvPr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8A22765-1F8A-4B91-BF3C-02934B06E95F}"/>
              </a:ext>
            </a:extLst>
          </p:cNvPr>
          <p:cNvSpPr txBox="1"/>
          <p:nvPr/>
        </p:nvSpPr>
        <p:spPr>
          <a:xfrm>
            <a:off x="1257300" y="2770301"/>
            <a:ext cx="967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Desenvolver um texto que apresente os dados terciários deste assunto </a:t>
            </a:r>
            <a:r>
              <a:rPr lang="pt-BR" sz="1600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seu Projeto de Extensão.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F5422E4-3917-4A66-B99D-8738A0453F8B}"/>
              </a:ext>
            </a:extLst>
          </p:cNvPr>
          <p:cNvSpPr txBox="1"/>
          <p:nvPr/>
        </p:nvSpPr>
        <p:spPr>
          <a:xfrm>
            <a:off x="1133475" y="1923551"/>
            <a:ext cx="967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i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ASSUNTO TERCIÁRIO</a:t>
            </a:r>
          </a:p>
        </p:txBody>
      </p:sp>
    </p:spTree>
    <p:extLst>
      <p:ext uri="{BB962C8B-B14F-4D97-AF65-F5344CB8AC3E}">
        <p14:creationId xmlns:p14="http://schemas.microsoft.com/office/powerpoint/2010/main" val="213395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BE0D3DAE-0DC4-41A5-8E96-0015AE17409A}"/>
              </a:ext>
            </a:extLst>
          </p:cNvPr>
          <p:cNvSpPr/>
          <p:nvPr/>
        </p:nvSpPr>
        <p:spPr>
          <a:xfrm>
            <a:off x="876304" y="800100"/>
            <a:ext cx="190500" cy="52578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F5F7ABB-76E3-4FE7-A6F4-FBB187A9185D}"/>
              </a:ext>
            </a:extLst>
          </p:cNvPr>
          <p:cNvSpPr/>
          <p:nvPr/>
        </p:nvSpPr>
        <p:spPr>
          <a:xfrm>
            <a:off x="686671" y="800100"/>
            <a:ext cx="190500" cy="5257800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6F4CD66-50CE-483D-885E-6E6CD9B6060C}"/>
              </a:ext>
            </a:extLst>
          </p:cNvPr>
          <p:cNvSpPr/>
          <p:nvPr/>
        </p:nvSpPr>
        <p:spPr>
          <a:xfrm>
            <a:off x="1066804" y="800100"/>
            <a:ext cx="10438525" cy="525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AB67D5E-BA4B-4A73-ABE2-B8C0F0269484}"/>
              </a:ext>
            </a:extLst>
          </p:cNvPr>
          <p:cNvSpPr txBox="1"/>
          <p:nvPr/>
        </p:nvSpPr>
        <p:spPr>
          <a:xfrm>
            <a:off x="2146055" y="3259723"/>
            <a:ext cx="7900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INSERIR IMAGEM QUE REPRESENTE O ASSUNTO DESENVOLVIDO NESTE ITEM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9431DA82-4AB5-4F06-B4D2-3F0489E5EE4A}"/>
              </a:ext>
            </a:extLst>
          </p:cNvPr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C52BD40-628C-4BB2-8E29-93CD6287B237}"/>
              </a:ext>
            </a:extLst>
          </p:cNvPr>
          <p:cNvSpPr txBox="1"/>
          <p:nvPr/>
        </p:nvSpPr>
        <p:spPr>
          <a:xfrm>
            <a:off x="1066804" y="6205150"/>
            <a:ext cx="4003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</a:t>
            </a:r>
            <a:r>
              <a:rPr lang="pt-BR" sz="1200" dirty="0" err="1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</a:t>
            </a:r>
            <a:endParaRPr lang="pt-BR" sz="1200" dirty="0">
              <a:solidFill>
                <a:srgbClr val="5859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243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C88EFD90-5C7E-4879-8696-013DE721C25E}"/>
              </a:ext>
            </a:extLst>
          </p:cNvPr>
          <p:cNvSpPr/>
          <p:nvPr/>
        </p:nvSpPr>
        <p:spPr>
          <a:xfrm>
            <a:off x="876304" y="742950"/>
            <a:ext cx="9324971" cy="10287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5573CEF-D117-4803-AF2B-64F04E6876CD}"/>
              </a:ext>
            </a:extLst>
          </p:cNvPr>
          <p:cNvSpPr txBox="1"/>
          <p:nvPr/>
        </p:nvSpPr>
        <p:spPr>
          <a:xfrm>
            <a:off x="1049490" y="742950"/>
            <a:ext cx="9045746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809625" algn="l"/>
                <a:tab pos="990600" algn="l"/>
              </a:tabLst>
            </a:pPr>
            <a:r>
              <a:rPr lang="pt-BR" sz="6200" b="1" spc="-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QUARTO TÍTULO DO PROJETO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66451C5-46F8-4C1F-A72A-A67D9BFB97E2}"/>
              </a:ext>
            </a:extLst>
          </p:cNvPr>
          <p:cNvSpPr/>
          <p:nvPr/>
        </p:nvSpPr>
        <p:spPr>
          <a:xfrm>
            <a:off x="686671" y="742950"/>
            <a:ext cx="190500" cy="1028700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9D9353E-50E9-45D8-ADD0-112B2B8278B2}"/>
              </a:ext>
            </a:extLst>
          </p:cNvPr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8A22765-1F8A-4B91-BF3C-02934B06E95F}"/>
              </a:ext>
            </a:extLst>
          </p:cNvPr>
          <p:cNvSpPr txBox="1"/>
          <p:nvPr/>
        </p:nvSpPr>
        <p:spPr>
          <a:xfrm>
            <a:off x="1257300" y="2770301"/>
            <a:ext cx="967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Desenvolver um texto que apresente os dados finais deste assunto </a:t>
            </a:r>
            <a:r>
              <a:rPr lang="pt-BR" sz="1600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seu Projeto de Extensão.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F5422E4-3917-4A66-B99D-8738A0453F8B}"/>
              </a:ext>
            </a:extLst>
          </p:cNvPr>
          <p:cNvSpPr txBox="1"/>
          <p:nvPr/>
        </p:nvSpPr>
        <p:spPr>
          <a:xfrm>
            <a:off x="1133475" y="1923551"/>
            <a:ext cx="967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i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ASSUNTO FINAL</a:t>
            </a:r>
          </a:p>
        </p:txBody>
      </p:sp>
    </p:spTree>
    <p:extLst>
      <p:ext uri="{BB962C8B-B14F-4D97-AF65-F5344CB8AC3E}">
        <p14:creationId xmlns:p14="http://schemas.microsoft.com/office/powerpoint/2010/main" val="3696859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BE0D3DAE-0DC4-41A5-8E96-0015AE17409A}"/>
              </a:ext>
            </a:extLst>
          </p:cNvPr>
          <p:cNvSpPr/>
          <p:nvPr/>
        </p:nvSpPr>
        <p:spPr>
          <a:xfrm>
            <a:off x="876304" y="800100"/>
            <a:ext cx="190500" cy="52578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F5F7ABB-76E3-4FE7-A6F4-FBB187A9185D}"/>
              </a:ext>
            </a:extLst>
          </p:cNvPr>
          <p:cNvSpPr/>
          <p:nvPr/>
        </p:nvSpPr>
        <p:spPr>
          <a:xfrm>
            <a:off x="686671" y="800100"/>
            <a:ext cx="190500" cy="5257800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6F4CD66-50CE-483D-885E-6E6CD9B6060C}"/>
              </a:ext>
            </a:extLst>
          </p:cNvPr>
          <p:cNvSpPr/>
          <p:nvPr/>
        </p:nvSpPr>
        <p:spPr>
          <a:xfrm>
            <a:off x="1066804" y="800100"/>
            <a:ext cx="10438525" cy="525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AB67D5E-BA4B-4A73-ABE2-B8C0F0269484}"/>
              </a:ext>
            </a:extLst>
          </p:cNvPr>
          <p:cNvSpPr txBox="1"/>
          <p:nvPr/>
        </p:nvSpPr>
        <p:spPr>
          <a:xfrm>
            <a:off x="2146055" y="3259723"/>
            <a:ext cx="7900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INSERIR IMAGEM QUE REPRESENTE O ASSUNTO DESENVOLVIDO NESTE ITEM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9431DA82-4AB5-4F06-B4D2-3F0489E5EE4A}"/>
              </a:ext>
            </a:extLst>
          </p:cNvPr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C52BD40-628C-4BB2-8E29-93CD6287B237}"/>
              </a:ext>
            </a:extLst>
          </p:cNvPr>
          <p:cNvSpPr txBox="1"/>
          <p:nvPr/>
        </p:nvSpPr>
        <p:spPr>
          <a:xfrm>
            <a:off x="1066804" y="6205150"/>
            <a:ext cx="4003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</a:t>
            </a:r>
            <a:r>
              <a:rPr lang="pt-BR" sz="1200" dirty="0" err="1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</a:t>
            </a:r>
            <a:endParaRPr lang="pt-BR" sz="1200" dirty="0">
              <a:solidFill>
                <a:srgbClr val="5859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163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C88EFD90-5C7E-4879-8696-013DE721C25E}"/>
              </a:ext>
            </a:extLst>
          </p:cNvPr>
          <p:cNvSpPr/>
          <p:nvPr/>
        </p:nvSpPr>
        <p:spPr>
          <a:xfrm>
            <a:off x="876301" y="742950"/>
            <a:ext cx="4943474" cy="10287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5573CEF-D117-4803-AF2B-64F04E6876CD}"/>
              </a:ext>
            </a:extLst>
          </p:cNvPr>
          <p:cNvSpPr txBox="1"/>
          <p:nvPr/>
        </p:nvSpPr>
        <p:spPr>
          <a:xfrm>
            <a:off x="1049490" y="662255"/>
            <a:ext cx="46102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spc="-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66451C5-46F8-4C1F-A72A-A67D9BFB97E2}"/>
              </a:ext>
            </a:extLst>
          </p:cNvPr>
          <p:cNvSpPr/>
          <p:nvPr/>
        </p:nvSpPr>
        <p:spPr>
          <a:xfrm>
            <a:off x="686671" y="742950"/>
            <a:ext cx="190500" cy="1028700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9D9353E-50E9-45D8-ADD0-112B2B8278B2}"/>
              </a:ext>
            </a:extLst>
          </p:cNvPr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8A22765-1F8A-4B91-BF3C-02934B06E95F}"/>
              </a:ext>
            </a:extLst>
          </p:cNvPr>
          <p:cNvSpPr txBox="1"/>
          <p:nvPr/>
        </p:nvSpPr>
        <p:spPr>
          <a:xfrm>
            <a:off x="1257300" y="2770301"/>
            <a:ext cx="967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Emitir suas conclusões referentes ao Assunto Escolhido.</a:t>
            </a:r>
          </a:p>
        </p:txBody>
      </p:sp>
    </p:spTree>
    <p:extLst>
      <p:ext uri="{BB962C8B-B14F-4D97-AF65-F5344CB8AC3E}">
        <p14:creationId xmlns:p14="http://schemas.microsoft.com/office/powerpoint/2010/main" val="3757237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59D9353E-50E9-45D8-ADD0-112B2B8278B2}"/>
              </a:ext>
            </a:extLst>
          </p:cNvPr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8A22765-1F8A-4B91-BF3C-02934B06E95F}"/>
              </a:ext>
            </a:extLst>
          </p:cNvPr>
          <p:cNvSpPr txBox="1"/>
          <p:nvPr/>
        </p:nvSpPr>
        <p:spPr>
          <a:xfrm>
            <a:off x="793404" y="322376"/>
            <a:ext cx="5905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900" b="1" dirty="0">
                <a:solidFill>
                  <a:srgbClr val="00A6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DE0BB13-2415-4E34-8A3F-DF62D9783507}"/>
              </a:ext>
            </a:extLst>
          </p:cNvPr>
          <p:cNvSpPr txBox="1"/>
          <p:nvPr/>
        </p:nvSpPr>
        <p:spPr>
          <a:xfrm rot="10800000">
            <a:off x="7274058" y="1877734"/>
            <a:ext cx="5905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900" b="1" dirty="0">
                <a:solidFill>
                  <a:srgbClr val="00A6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05655D8-E361-484F-ACA8-E97702201638}"/>
              </a:ext>
            </a:extLst>
          </p:cNvPr>
          <p:cNvSpPr txBox="1"/>
          <p:nvPr/>
        </p:nvSpPr>
        <p:spPr>
          <a:xfrm>
            <a:off x="2419350" y="1446520"/>
            <a:ext cx="447981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i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primeiro dever</a:t>
            </a:r>
          </a:p>
          <a:p>
            <a:r>
              <a:rPr lang="pt-BR" sz="4800" i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</a:t>
            </a:r>
            <a:r>
              <a:rPr lang="pt-BR" sz="4800" b="1" i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inteligência</a:t>
            </a:r>
          </a:p>
          <a:p>
            <a:r>
              <a:rPr lang="pt-BR" sz="4800" i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</a:t>
            </a:r>
            <a:r>
              <a:rPr lang="pt-BR" sz="4800" b="1" i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desconfiar</a:t>
            </a:r>
            <a:r>
              <a:rPr lang="pt-BR" sz="4800" i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dela</a:t>
            </a:r>
          </a:p>
          <a:p>
            <a:r>
              <a:rPr lang="pt-BR" sz="4800" i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mesma.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CC9CABD-D1D3-4393-9028-9D109417E016}"/>
              </a:ext>
            </a:extLst>
          </p:cNvPr>
          <p:cNvSpPr txBox="1"/>
          <p:nvPr/>
        </p:nvSpPr>
        <p:spPr>
          <a:xfrm>
            <a:off x="2419350" y="5331440"/>
            <a:ext cx="2150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Albert </a:t>
            </a:r>
            <a:r>
              <a:rPr lang="pt-BR" sz="2400" b="1" dirty="0" err="1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Einsten</a:t>
            </a:r>
            <a:endParaRPr lang="pt-BR" sz="2400" b="1" dirty="0">
              <a:solidFill>
                <a:srgbClr val="5859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DB109A8-7C71-4213-ADDA-E2603033CEC3}"/>
              </a:ext>
            </a:extLst>
          </p:cNvPr>
          <p:cNvSpPr txBox="1"/>
          <p:nvPr/>
        </p:nvSpPr>
        <p:spPr>
          <a:xfrm>
            <a:off x="9182100" y="1007178"/>
            <a:ext cx="20923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Colocar uma</a:t>
            </a:r>
          </a:p>
          <a:p>
            <a:r>
              <a:rPr lang="pt-BR" dirty="0">
                <a:solidFill>
                  <a:srgbClr val="FF0000"/>
                </a:solidFill>
              </a:rPr>
              <a:t>frase/pensamento</a:t>
            </a:r>
          </a:p>
          <a:p>
            <a:r>
              <a:rPr lang="pt-BR" dirty="0">
                <a:solidFill>
                  <a:srgbClr val="FF0000"/>
                </a:solidFill>
              </a:rPr>
              <a:t>que represente</a:t>
            </a:r>
          </a:p>
          <a:p>
            <a:r>
              <a:rPr lang="pt-BR" dirty="0">
                <a:solidFill>
                  <a:srgbClr val="FF0000"/>
                </a:solidFill>
              </a:rPr>
              <a:t>o assunto escolhido.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98078D2-E59C-43DF-B873-296FEE36BB5F}"/>
              </a:ext>
            </a:extLst>
          </p:cNvPr>
          <p:cNvSpPr txBox="1"/>
          <p:nvPr/>
        </p:nvSpPr>
        <p:spPr>
          <a:xfrm>
            <a:off x="7781925" y="6000199"/>
            <a:ext cx="4003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</a:t>
            </a:r>
            <a:r>
              <a:rPr lang="pt-BR" sz="1200" dirty="0" err="1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</a:t>
            </a:r>
            <a:endParaRPr lang="pt-BR" sz="1200" dirty="0">
              <a:solidFill>
                <a:srgbClr val="5859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590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C88EFD90-5C7E-4879-8696-013DE721C25E}"/>
              </a:ext>
            </a:extLst>
          </p:cNvPr>
          <p:cNvSpPr/>
          <p:nvPr/>
        </p:nvSpPr>
        <p:spPr>
          <a:xfrm>
            <a:off x="876301" y="742950"/>
            <a:ext cx="5857874" cy="10287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5573CEF-D117-4803-AF2B-64F04E6876CD}"/>
              </a:ext>
            </a:extLst>
          </p:cNvPr>
          <p:cNvSpPr txBox="1"/>
          <p:nvPr/>
        </p:nvSpPr>
        <p:spPr>
          <a:xfrm>
            <a:off x="1049490" y="662255"/>
            <a:ext cx="55627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spc="-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BIBLIOGRAFIAS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66451C5-46F8-4C1F-A72A-A67D9BFB97E2}"/>
              </a:ext>
            </a:extLst>
          </p:cNvPr>
          <p:cNvSpPr/>
          <p:nvPr/>
        </p:nvSpPr>
        <p:spPr>
          <a:xfrm>
            <a:off x="686671" y="742950"/>
            <a:ext cx="190500" cy="1028700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9D9353E-50E9-45D8-ADD0-112B2B8278B2}"/>
              </a:ext>
            </a:extLst>
          </p:cNvPr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8A22765-1F8A-4B91-BF3C-02934B06E95F}"/>
              </a:ext>
            </a:extLst>
          </p:cNvPr>
          <p:cNvSpPr txBox="1"/>
          <p:nvPr/>
        </p:nvSpPr>
        <p:spPr>
          <a:xfrm>
            <a:off x="1257300" y="2770301"/>
            <a:ext cx="967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Colocar as Bibliografias utilizadas.</a:t>
            </a:r>
          </a:p>
        </p:txBody>
      </p:sp>
    </p:spTree>
    <p:extLst>
      <p:ext uri="{BB962C8B-B14F-4D97-AF65-F5344CB8AC3E}">
        <p14:creationId xmlns:p14="http://schemas.microsoft.com/office/powerpoint/2010/main" val="952181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26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59D9353E-50E9-45D8-ADD0-112B2B8278B2}"/>
              </a:ext>
            </a:extLst>
          </p:cNvPr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412EE58-E183-4B24-8492-663BDB955AEB}"/>
              </a:ext>
            </a:extLst>
          </p:cNvPr>
          <p:cNvSpPr/>
          <p:nvPr/>
        </p:nvSpPr>
        <p:spPr>
          <a:xfrm>
            <a:off x="7723692" y="742950"/>
            <a:ext cx="4003484" cy="5276850"/>
          </a:xfrm>
          <a:prstGeom prst="rect">
            <a:avLst/>
          </a:prstGeom>
          <a:solidFill>
            <a:schemeClr val="bg1"/>
          </a:solidFill>
          <a:ln>
            <a:solidFill>
              <a:srgbClr val="231F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2615F56-2699-4AB6-830B-43F0FDE80DE6}"/>
              </a:ext>
            </a:extLst>
          </p:cNvPr>
          <p:cNvSpPr/>
          <p:nvPr/>
        </p:nvSpPr>
        <p:spPr>
          <a:xfrm>
            <a:off x="876300" y="2784217"/>
            <a:ext cx="6115049" cy="10287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64B5198-F866-4792-8BB6-62563F0B294F}"/>
              </a:ext>
            </a:extLst>
          </p:cNvPr>
          <p:cNvSpPr txBox="1"/>
          <p:nvPr/>
        </p:nvSpPr>
        <p:spPr>
          <a:xfrm>
            <a:off x="1049490" y="2703522"/>
            <a:ext cx="5823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spc="-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APRESENTAÇÃO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1766611A-9B0F-4850-9D00-C947988F07F9}"/>
              </a:ext>
            </a:extLst>
          </p:cNvPr>
          <p:cNvSpPr/>
          <p:nvPr/>
        </p:nvSpPr>
        <p:spPr>
          <a:xfrm>
            <a:off x="686671" y="2784217"/>
            <a:ext cx="190500" cy="1028700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B090493-D20A-4E5E-896C-2CD1EFF7459A}"/>
              </a:ext>
            </a:extLst>
          </p:cNvPr>
          <p:cNvSpPr txBox="1"/>
          <p:nvPr/>
        </p:nvSpPr>
        <p:spPr>
          <a:xfrm>
            <a:off x="1049490" y="4454009"/>
            <a:ext cx="5823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Desenvolver um texto que apresente a ideia da cartilha do seu Projeto de Extensão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760C1BE-B7F2-4201-9107-C9075328FF3F}"/>
              </a:ext>
            </a:extLst>
          </p:cNvPr>
          <p:cNvSpPr txBox="1"/>
          <p:nvPr/>
        </p:nvSpPr>
        <p:spPr>
          <a:xfrm>
            <a:off x="7723693" y="6142851"/>
            <a:ext cx="4003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</a:t>
            </a:r>
            <a:r>
              <a:rPr lang="pt-BR" sz="1200" dirty="0" err="1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</a:t>
            </a:r>
            <a:endParaRPr lang="pt-BR" sz="1200" dirty="0">
              <a:solidFill>
                <a:srgbClr val="5859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AE222232-0E8C-4F98-8436-45C2C2AA1001}"/>
              </a:ext>
            </a:extLst>
          </p:cNvPr>
          <p:cNvSpPr txBox="1"/>
          <p:nvPr/>
        </p:nvSpPr>
        <p:spPr>
          <a:xfrm>
            <a:off x="8816436" y="3206145"/>
            <a:ext cx="1817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INSERIR IMAGEM</a:t>
            </a:r>
          </a:p>
        </p:txBody>
      </p:sp>
    </p:spTree>
    <p:extLst>
      <p:ext uri="{BB962C8B-B14F-4D97-AF65-F5344CB8AC3E}">
        <p14:creationId xmlns:p14="http://schemas.microsoft.com/office/powerpoint/2010/main" val="818044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96F98E6D-9183-40F2-AE72-C19178916AA9}"/>
              </a:ext>
            </a:extLst>
          </p:cNvPr>
          <p:cNvSpPr/>
          <p:nvPr/>
        </p:nvSpPr>
        <p:spPr>
          <a:xfrm>
            <a:off x="876301" y="742950"/>
            <a:ext cx="4057650" cy="10287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38A2A51-CA21-4B0A-BDC3-8E622621FEEE}"/>
              </a:ext>
            </a:extLst>
          </p:cNvPr>
          <p:cNvSpPr txBox="1"/>
          <p:nvPr/>
        </p:nvSpPr>
        <p:spPr>
          <a:xfrm>
            <a:off x="1049490" y="662255"/>
            <a:ext cx="37112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spc="-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SUMÁRIO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15D1CB5-2AF2-4B85-8E88-89417F5425C8}"/>
              </a:ext>
            </a:extLst>
          </p:cNvPr>
          <p:cNvSpPr/>
          <p:nvPr/>
        </p:nvSpPr>
        <p:spPr>
          <a:xfrm>
            <a:off x="686671" y="742950"/>
            <a:ext cx="190500" cy="1028700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EFA8678-9741-41E9-8B9A-103A8D663396}"/>
              </a:ext>
            </a:extLst>
          </p:cNvPr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ACC8F05-F1AB-4CE9-AB59-F258975A978A}"/>
              </a:ext>
            </a:extLst>
          </p:cNvPr>
          <p:cNvSpPr txBox="1"/>
          <p:nvPr/>
        </p:nvSpPr>
        <p:spPr>
          <a:xfrm>
            <a:off x="1257300" y="3046363"/>
            <a:ext cx="967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INTRODUÇÃO ...................................................................................................................................................... 3</a:t>
            </a:r>
          </a:p>
          <a:p>
            <a:r>
              <a:rPr lang="pt-BR" sz="16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 ............................................................................................................................................................ 4</a:t>
            </a:r>
          </a:p>
          <a:p>
            <a:r>
              <a:rPr lang="pt-BR" sz="16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PRIMEIRO TÍTULO ................................................................................................................................................ 4</a:t>
            </a:r>
          </a:p>
          <a:p>
            <a:r>
              <a:rPr lang="pt-BR" sz="16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SEGUNDO TÍTULO ................................................................................................................................................ 4</a:t>
            </a:r>
          </a:p>
          <a:p>
            <a:r>
              <a:rPr lang="pt-BR" sz="16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TERCEIRO TÍTULO ................................................................................................................................................ 4</a:t>
            </a:r>
          </a:p>
          <a:p>
            <a:r>
              <a:rPr lang="pt-BR" sz="16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METODOLOGIA .................................................................................................................................................... 4</a:t>
            </a:r>
          </a:p>
          <a:p>
            <a:r>
              <a:rPr lang="pt-BR" sz="16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CONCLUSÃO ........................................................................................................................................................ 4</a:t>
            </a:r>
          </a:p>
          <a:p>
            <a:endParaRPr lang="pt-BR" sz="1600" b="1" dirty="0">
              <a:solidFill>
                <a:srgbClr val="5859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6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BIBLIOGRAFIAS .................................................................................................................................................... 4</a:t>
            </a:r>
          </a:p>
        </p:txBody>
      </p:sp>
    </p:spTree>
    <p:extLst>
      <p:ext uri="{BB962C8B-B14F-4D97-AF65-F5344CB8AC3E}">
        <p14:creationId xmlns:p14="http://schemas.microsoft.com/office/powerpoint/2010/main" val="3764204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C88EFD90-5C7E-4879-8696-013DE721C25E}"/>
              </a:ext>
            </a:extLst>
          </p:cNvPr>
          <p:cNvSpPr/>
          <p:nvPr/>
        </p:nvSpPr>
        <p:spPr>
          <a:xfrm>
            <a:off x="876301" y="742950"/>
            <a:ext cx="5448299" cy="10287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5573CEF-D117-4803-AF2B-64F04E6876CD}"/>
              </a:ext>
            </a:extLst>
          </p:cNvPr>
          <p:cNvSpPr txBox="1"/>
          <p:nvPr/>
        </p:nvSpPr>
        <p:spPr>
          <a:xfrm>
            <a:off x="1049490" y="662255"/>
            <a:ext cx="50922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spc="-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66451C5-46F8-4C1F-A72A-A67D9BFB97E2}"/>
              </a:ext>
            </a:extLst>
          </p:cNvPr>
          <p:cNvSpPr/>
          <p:nvPr/>
        </p:nvSpPr>
        <p:spPr>
          <a:xfrm>
            <a:off x="686671" y="742950"/>
            <a:ext cx="190500" cy="1028700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9D9353E-50E9-45D8-ADD0-112B2B8278B2}"/>
              </a:ext>
            </a:extLst>
          </p:cNvPr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8A22765-1F8A-4B91-BF3C-02934B06E95F}"/>
              </a:ext>
            </a:extLst>
          </p:cNvPr>
          <p:cNvSpPr txBox="1"/>
          <p:nvPr/>
        </p:nvSpPr>
        <p:spPr>
          <a:xfrm>
            <a:off x="1257300" y="2770301"/>
            <a:ext cx="967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Desenvolver um texto Introdutório a cartilha do seu Projeto de Extensão.</a:t>
            </a:r>
          </a:p>
        </p:txBody>
      </p:sp>
    </p:spTree>
    <p:extLst>
      <p:ext uri="{BB962C8B-B14F-4D97-AF65-F5344CB8AC3E}">
        <p14:creationId xmlns:p14="http://schemas.microsoft.com/office/powerpoint/2010/main" val="79917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C88EFD90-5C7E-4879-8696-013DE721C25E}"/>
              </a:ext>
            </a:extLst>
          </p:cNvPr>
          <p:cNvSpPr/>
          <p:nvPr/>
        </p:nvSpPr>
        <p:spPr>
          <a:xfrm>
            <a:off x="876302" y="742950"/>
            <a:ext cx="4000498" cy="10287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5573CEF-D117-4803-AF2B-64F04E6876CD}"/>
              </a:ext>
            </a:extLst>
          </p:cNvPr>
          <p:cNvSpPr txBox="1"/>
          <p:nvPr/>
        </p:nvSpPr>
        <p:spPr>
          <a:xfrm>
            <a:off x="1049490" y="662255"/>
            <a:ext cx="36339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spc="-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66451C5-46F8-4C1F-A72A-A67D9BFB97E2}"/>
              </a:ext>
            </a:extLst>
          </p:cNvPr>
          <p:cNvSpPr/>
          <p:nvPr/>
        </p:nvSpPr>
        <p:spPr>
          <a:xfrm>
            <a:off x="686671" y="742950"/>
            <a:ext cx="190500" cy="1028700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9D9353E-50E9-45D8-ADD0-112B2B8278B2}"/>
              </a:ext>
            </a:extLst>
          </p:cNvPr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8A22765-1F8A-4B91-BF3C-02934B06E95F}"/>
              </a:ext>
            </a:extLst>
          </p:cNvPr>
          <p:cNvSpPr txBox="1"/>
          <p:nvPr/>
        </p:nvSpPr>
        <p:spPr>
          <a:xfrm>
            <a:off x="1257300" y="2770301"/>
            <a:ext cx="967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Apresentar o Objetivo desta cartilha.</a:t>
            </a:r>
          </a:p>
        </p:txBody>
      </p:sp>
    </p:spTree>
    <p:extLst>
      <p:ext uri="{BB962C8B-B14F-4D97-AF65-F5344CB8AC3E}">
        <p14:creationId xmlns:p14="http://schemas.microsoft.com/office/powerpoint/2010/main" val="166029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C88EFD90-5C7E-4879-8696-013DE721C25E}"/>
              </a:ext>
            </a:extLst>
          </p:cNvPr>
          <p:cNvSpPr/>
          <p:nvPr/>
        </p:nvSpPr>
        <p:spPr>
          <a:xfrm>
            <a:off x="876303" y="742950"/>
            <a:ext cx="9763121" cy="10287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5573CEF-D117-4803-AF2B-64F04E6876CD}"/>
              </a:ext>
            </a:extLst>
          </p:cNvPr>
          <p:cNvSpPr txBox="1"/>
          <p:nvPr/>
        </p:nvSpPr>
        <p:spPr>
          <a:xfrm>
            <a:off x="1049490" y="742950"/>
            <a:ext cx="9447523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809625" algn="l"/>
                <a:tab pos="990600" algn="l"/>
              </a:tabLst>
            </a:pPr>
            <a:r>
              <a:rPr lang="pt-BR" sz="6200" b="1" spc="-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PRIMEIRO TÍTULO DO PROJETO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66451C5-46F8-4C1F-A72A-A67D9BFB97E2}"/>
              </a:ext>
            </a:extLst>
          </p:cNvPr>
          <p:cNvSpPr/>
          <p:nvPr/>
        </p:nvSpPr>
        <p:spPr>
          <a:xfrm>
            <a:off x="686671" y="742950"/>
            <a:ext cx="190500" cy="1028700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9D9353E-50E9-45D8-ADD0-112B2B8278B2}"/>
              </a:ext>
            </a:extLst>
          </p:cNvPr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8A22765-1F8A-4B91-BF3C-02934B06E95F}"/>
              </a:ext>
            </a:extLst>
          </p:cNvPr>
          <p:cNvSpPr txBox="1"/>
          <p:nvPr/>
        </p:nvSpPr>
        <p:spPr>
          <a:xfrm>
            <a:off x="1257300" y="2770301"/>
            <a:ext cx="967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Desenvolver um texto que apresente os dados principais deste assunto </a:t>
            </a:r>
            <a:r>
              <a:rPr lang="pt-BR" sz="1600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seu Projeto de Extensão.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4379702-BA6F-4943-A100-7194147A6035}"/>
              </a:ext>
            </a:extLst>
          </p:cNvPr>
          <p:cNvSpPr txBox="1"/>
          <p:nvPr/>
        </p:nvSpPr>
        <p:spPr>
          <a:xfrm>
            <a:off x="1133475" y="1923551"/>
            <a:ext cx="967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i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ASSUNTO PRINCIPAL</a:t>
            </a:r>
          </a:p>
        </p:txBody>
      </p:sp>
    </p:spTree>
    <p:extLst>
      <p:ext uri="{BB962C8B-B14F-4D97-AF65-F5344CB8AC3E}">
        <p14:creationId xmlns:p14="http://schemas.microsoft.com/office/powerpoint/2010/main" val="2387276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BE0D3DAE-0DC4-41A5-8E96-0015AE17409A}"/>
              </a:ext>
            </a:extLst>
          </p:cNvPr>
          <p:cNvSpPr/>
          <p:nvPr/>
        </p:nvSpPr>
        <p:spPr>
          <a:xfrm>
            <a:off x="876304" y="800100"/>
            <a:ext cx="190500" cy="52578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F5F7ABB-76E3-4FE7-A6F4-FBB187A9185D}"/>
              </a:ext>
            </a:extLst>
          </p:cNvPr>
          <p:cNvSpPr/>
          <p:nvPr/>
        </p:nvSpPr>
        <p:spPr>
          <a:xfrm>
            <a:off x="686671" y="800100"/>
            <a:ext cx="190500" cy="5257800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6F4CD66-50CE-483D-885E-6E6CD9B6060C}"/>
              </a:ext>
            </a:extLst>
          </p:cNvPr>
          <p:cNvSpPr/>
          <p:nvPr/>
        </p:nvSpPr>
        <p:spPr>
          <a:xfrm>
            <a:off x="1066804" y="800100"/>
            <a:ext cx="10438525" cy="525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AB67D5E-BA4B-4A73-ABE2-B8C0F0269484}"/>
              </a:ext>
            </a:extLst>
          </p:cNvPr>
          <p:cNvSpPr txBox="1"/>
          <p:nvPr/>
        </p:nvSpPr>
        <p:spPr>
          <a:xfrm>
            <a:off x="2146055" y="3259723"/>
            <a:ext cx="7900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INSERIR IMAGEM QUE REPRESENTE O ASSUNTO DESENVOLVIDO NESTE ITEM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9431DA82-4AB5-4F06-B4D2-3F0489E5EE4A}"/>
              </a:ext>
            </a:extLst>
          </p:cNvPr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C52BD40-628C-4BB2-8E29-93CD6287B237}"/>
              </a:ext>
            </a:extLst>
          </p:cNvPr>
          <p:cNvSpPr txBox="1"/>
          <p:nvPr/>
        </p:nvSpPr>
        <p:spPr>
          <a:xfrm>
            <a:off x="1066804" y="6205150"/>
            <a:ext cx="4003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</a:t>
            </a:r>
            <a:r>
              <a:rPr lang="pt-BR" sz="1200" dirty="0" err="1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</a:t>
            </a:r>
            <a:endParaRPr lang="pt-BR" sz="1200" dirty="0">
              <a:solidFill>
                <a:srgbClr val="5859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542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C88EFD90-5C7E-4879-8696-013DE721C25E}"/>
              </a:ext>
            </a:extLst>
          </p:cNvPr>
          <p:cNvSpPr/>
          <p:nvPr/>
        </p:nvSpPr>
        <p:spPr>
          <a:xfrm>
            <a:off x="876303" y="742950"/>
            <a:ext cx="9763121" cy="10287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5573CEF-D117-4803-AF2B-64F04E6876CD}"/>
              </a:ext>
            </a:extLst>
          </p:cNvPr>
          <p:cNvSpPr txBox="1"/>
          <p:nvPr/>
        </p:nvSpPr>
        <p:spPr>
          <a:xfrm>
            <a:off x="1049490" y="742950"/>
            <a:ext cx="9472465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809625" algn="l"/>
                <a:tab pos="990600" algn="l"/>
              </a:tabLst>
            </a:pPr>
            <a:r>
              <a:rPr lang="pt-BR" sz="6200" b="1" spc="-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SEGUNDO TÍTULO DO PROJETO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66451C5-46F8-4C1F-A72A-A67D9BFB97E2}"/>
              </a:ext>
            </a:extLst>
          </p:cNvPr>
          <p:cNvSpPr/>
          <p:nvPr/>
        </p:nvSpPr>
        <p:spPr>
          <a:xfrm>
            <a:off x="686671" y="742950"/>
            <a:ext cx="190500" cy="1028700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9D9353E-50E9-45D8-ADD0-112B2B8278B2}"/>
              </a:ext>
            </a:extLst>
          </p:cNvPr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8A22765-1F8A-4B91-BF3C-02934B06E95F}"/>
              </a:ext>
            </a:extLst>
          </p:cNvPr>
          <p:cNvSpPr txBox="1"/>
          <p:nvPr/>
        </p:nvSpPr>
        <p:spPr>
          <a:xfrm>
            <a:off x="1257300" y="2770301"/>
            <a:ext cx="967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Desenvolver um texto que apresente os dados secundários deste assunto </a:t>
            </a:r>
            <a:r>
              <a:rPr lang="pt-BR" sz="1600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seu Projeto de Extensão.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F5422E4-3917-4A66-B99D-8738A0453F8B}"/>
              </a:ext>
            </a:extLst>
          </p:cNvPr>
          <p:cNvSpPr txBox="1"/>
          <p:nvPr/>
        </p:nvSpPr>
        <p:spPr>
          <a:xfrm>
            <a:off x="1133475" y="1923551"/>
            <a:ext cx="967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i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ASSUNTO SECUNDÁRIO</a:t>
            </a:r>
          </a:p>
        </p:txBody>
      </p:sp>
    </p:spTree>
    <p:extLst>
      <p:ext uri="{BB962C8B-B14F-4D97-AF65-F5344CB8AC3E}">
        <p14:creationId xmlns:p14="http://schemas.microsoft.com/office/powerpoint/2010/main" val="20272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BE0D3DAE-0DC4-41A5-8E96-0015AE17409A}"/>
              </a:ext>
            </a:extLst>
          </p:cNvPr>
          <p:cNvSpPr/>
          <p:nvPr/>
        </p:nvSpPr>
        <p:spPr>
          <a:xfrm>
            <a:off x="876304" y="800100"/>
            <a:ext cx="190500" cy="52578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F5F7ABB-76E3-4FE7-A6F4-FBB187A9185D}"/>
              </a:ext>
            </a:extLst>
          </p:cNvPr>
          <p:cNvSpPr/>
          <p:nvPr/>
        </p:nvSpPr>
        <p:spPr>
          <a:xfrm>
            <a:off x="686671" y="800100"/>
            <a:ext cx="190500" cy="5257800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6F4CD66-50CE-483D-885E-6E6CD9B6060C}"/>
              </a:ext>
            </a:extLst>
          </p:cNvPr>
          <p:cNvSpPr/>
          <p:nvPr/>
        </p:nvSpPr>
        <p:spPr>
          <a:xfrm>
            <a:off x="1066804" y="800100"/>
            <a:ext cx="10438525" cy="525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AB67D5E-BA4B-4A73-ABE2-B8C0F0269484}"/>
              </a:ext>
            </a:extLst>
          </p:cNvPr>
          <p:cNvSpPr txBox="1"/>
          <p:nvPr/>
        </p:nvSpPr>
        <p:spPr>
          <a:xfrm>
            <a:off x="2146055" y="3259723"/>
            <a:ext cx="7900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INSERIR IMAGEM QUE REPRESENTE O ASSUNTO DESENVOLVIDO NESTE ITEM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9431DA82-4AB5-4F06-B4D2-3F0489E5EE4A}"/>
              </a:ext>
            </a:extLst>
          </p:cNvPr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C52BD40-628C-4BB2-8E29-93CD6287B237}"/>
              </a:ext>
            </a:extLst>
          </p:cNvPr>
          <p:cNvSpPr txBox="1"/>
          <p:nvPr/>
        </p:nvSpPr>
        <p:spPr>
          <a:xfrm>
            <a:off x="1066804" y="6205150"/>
            <a:ext cx="4003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</a:t>
            </a:r>
            <a:r>
              <a:rPr lang="pt-BR" sz="1200" dirty="0" err="1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</a:t>
            </a:r>
            <a:endParaRPr lang="pt-BR" sz="1200" dirty="0">
              <a:solidFill>
                <a:srgbClr val="58595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8807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3A5CDB753ED6B4E836F94BDD90BC492" ma:contentTypeVersion="17" ma:contentTypeDescription="Crie um novo documento." ma:contentTypeScope="" ma:versionID="fba0ef525fd067ee674a3f99320d3cbc">
  <xsd:schema xmlns:xsd="http://www.w3.org/2001/XMLSchema" xmlns:xs="http://www.w3.org/2001/XMLSchema" xmlns:p="http://schemas.microsoft.com/office/2006/metadata/properties" xmlns:ns2="f9ac2227-4c2a-431e-a19f-8dbd39898c39" xmlns:ns3="c4d5d483-d47a-48bd-9ab3-97779c6f7dc9" targetNamespace="http://schemas.microsoft.com/office/2006/metadata/properties" ma:root="true" ma:fieldsID="836f0f68bec0b009b91e78f99406c96d" ns2:_="" ns3:_="">
    <xsd:import namespace="f9ac2227-4c2a-431e-a19f-8dbd39898c39"/>
    <xsd:import namespace="c4d5d483-d47a-48bd-9ab3-97779c6f7d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Print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ac2227-4c2a-431e-a19f-8dbd39898c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Print" ma:index="15" nillable="true" ma:displayName="Print" ma:format="Thumbnail" ma:internalName="Print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3de64d7e-c147-4806-b092-5431f86dbb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d5d483-d47a-48bd-9ab3-97779c6f7dc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44080df-40f4-4ea0-af95-4b4d0ed562ae}" ma:internalName="TaxCatchAll" ma:showField="CatchAllData" ma:web="c4d5d483-d47a-48bd-9ab3-97779c6f7d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EBBCF3-BD74-4124-A2F3-5BB96F2A4B5F}"/>
</file>

<file path=customXml/itemProps2.xml><?xml version="1.0" encoding="utf-8"?>
<ds:datastoreItem xmlns:ds="http://schemas.openxmlformats.org/officeDocument/2006/customXml" ds:itemID="{A8C23666-DFBE-4D10-ABF9-744465A0A95E}"/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263</Words>
  <Application>Microsoft Office PowerPoint</Application>
  <PresentationFormat>Widescreen</PresentationFormat>
  <Paragraphs>65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Alecsander Fachi</dc:creator>
  <cp:lastModifiedBy>Alecsander Fachi</cp:lastModifiedBy>
  <cp:revision>91</cp:revision>
  <dcterms:created xsi:type="dcterms:W3CDTF">2020-05-11T12:50:25Z</dcterms:created>
  <dcterms:modified xsi:type="dcterms:W3CDTF">2020-05-12T19:28:31Z</dcterms:modified>
</cp:coreProperties>
</file>